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018" y="48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- 3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50400"/>
            <a:ext cx="8991599" cy="4830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</a:t>
            </a: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of Interactive Frontend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Interactive Frontend using react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" y="108000"/>
            <a:ext cx="9144000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Task-3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B719-2AA8-CA4B-2C49-00B687B8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0" y="691200"/>
            <a:ext cx="7185600" cy="4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8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9710F-F8AA-DA3F-6677-7FB47F0F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0" y="453600"/>
            <a:ext cx="7940800" cy="44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FA112-4EDA-BFED-0DA8-0F36F4E0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0" y="553050"/>
            <a:ext cx="7689600" cy="43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25824" y="2163984"/>
            <a:ext cx="288570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411</Words>
  <Application>Microsoft Office PowerPoint</Application>
  <PresentationFormat>On-screen Show (16:9)</PresentationFormat>
  <Paragraphs>49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EB Garamond</vt:lpstr>
      <vt:lpstr>EB Garamond Medium</vt:lpstr>
      <vt:lpstr>Arial</vt:lpstr>
      <vt:lpstr>Calibri</vt:lpstr>
      <vt:lpstr>Public Sans</vt:lpstr>
      <vt:lpstr>Noto Sans Symbols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12</cp:revision>
  <dcterms:created xsi:type="dcterms:W3CDTF">2020-08-13T11:21:00Z</dcterms:created>
  <dcterms:modified xsi:type="dcterms:W3CDTF">2023-11-02T09:19:12Z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